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media/image10.svg" ContentType="image/svg+xml"/>
  <Override PartName="/ppt/media/image16.svg" ContentType="image/svg+xml"/>
  <Override PartName="/ppt/media/image20.svg" ContentType="image/svg+xml"/>
  <Override PartName="/ppt/media/image23.svg" ContentType="image/svg+xml"/>
  <Override PartName="/ppt/media/image28.svg" ContentType="image/svg+xml"/>
  <Override PartName="/ppt/media/image32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53.svg" ContentType="image/svg+xml"/>
  <Override PartName="/ppt/media/image56.svg" ContentType="image/svg+xml"/>
  <Override PartName="/ppt/media/image66.svg" ContentType="image/svg+xml"/>
  <Override PartName="/ppt/media/image7.svg" ContentType="image/svg+xml"/>
  <Override PartName="/ppt/media/image70.svg" ContentType="image/svg+xml"/>
  <Override PartName="/ppt/media/image79.svg" ContentType="image/svg+xml"/>
  <Override PartName="/ppt/media/image87.svg" ContentType="image/svg+xml"/>
  <Override PartName="/ppt/media/image8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6858000" cy="9144000"/>
  <p:embeddedFontLst>
    <p:embeddedFont>
      <p:font typeface="Special Elite" panose="02000506000000020004"/>
      <p:regular r:id="rId20"/>
    </p:embeddedFont>
    <p:embeddedFont>
      <p:font typeface="Vidaloka" panose="02000504000000020004"/>
      <p:regular r:id="rId21"/>
    </p:embeddedFont>
    <p:embeddedFont>
      <p:font typeface="Calibri" panose="020F050202020403020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11.png"/><Relationship Id="rId10" Type="http://schemas.openxmlformats.org/officeDocument/2006/relationships/image" Target="../media/image10.sv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svg"/><Relationship Id="rId8" Type="http://schemas.openxmlformats.org/officeDocument/2006/relationships/image" Target="../media/image22.png"/><Relationship Id="rId7" Type="http://schemas.openxmlformats.org/officeDocument/2006/relationships/image" Target="../media/image10.svg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6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sv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29.png"/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4.png"/><Relationship Id="rId1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svg"/><Relationship Id="rId8" Type="http://schemas.openxmlformats.org/officeDocument/2006/relationships/image" Target="../media/image41.png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6" Type="http://schemas.openxmlformats.org/officeDocument/2006/relationships/image" Target="../media/image46.png"/><Relationship Id="rId5" Type="http://schemas.openxmlformats.org/officeDocument/2006/relationships/image" Target="../media/image5.png"/><Relationship Id="rId4" Type="http://schemas.openxmlformats.org/officeDocument/2006/relationships/image" Target="../media/image45.png"/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0.png"/><Relationship Id="rId11" Type="http://schemas.openxmlformats.org/officeDocument/2006/relationships/image" Target="../media/image49.png"/><Relationship Id="rId10" Type="http://schemas.openxmlformats.org/officeDocument/2006/relationships/image" Target="../media/image48.pn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sv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58.png"/><Relationship Id="rId7" Type="http://schemas.openxmlformats.org/officeDocument/2006/relationships/image" Target="../media/image10.svg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57.png"/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61.png"/><Relationship Id="rId10" Type="http://schemas.openxmlformats.org/officeDocument/2006/relationships/image" Target="../media/image60.png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66.svg"/><Relationship Id="rId7" Type="http://schemas.openxmlformats.org/officeDocument/2006/relationships/image" Target="../media/image65.png"/><Relationship Id="rId6" Type="http://schemas.openxmlformats.org/officeDocument/2006/relationships/image" Target="../media/image58.png"/><Relationship Id="rId5" Type="http://schemas.openxmlformats.org/officeDocument/2006/relationships/image" Target="../media/image64.png"/><Relationship Id="rId4" Type="http://schemas.openxmlformats.org/officeDocument/2006/relationships/image" Target="../media/image5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png"/><Relationship Id="rId8" Type="http://schemas.openxmlformats.org/officeDocument/2006/relationships/image" Target="../media/image71.png"/><Relationship Id="rId7" Type="http://schemas.openxmlformats.org/officeDocument/2006/relationships/image" Target="../media/image70.svg"/><Relationship Id="rId6" Type="http://schemas.openxmlformats.org/officeDocument/2006/relationships/image" Target="../media/image69.png"/><Relationship Id="rId5" Type="http://schemas.openxmlformats.org/officeDocument/2006/relationships/image" Target="../media/image58.png"/><Relationship Id="rId4" Type="http://schemas.openxmlformats.org/officeDocument/2006/relationships/image" Target="../media/image68.png"/><Relationship Id="rId3" Type="http://schemas.openxmlformats.org/officeDocument/2006/relationships/image" Target="../media/image5.png"/><Relationship Id="rId2" Type="http://schemas.openxmlformats.org/officeDocument/2006/relationships/image" Target="../media/image67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73.png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6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jpeg"/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png"/><Relationship Id="rId8" Type="http://schemas.openxmlformats.org/officeDocument/2006/relationships/image" Target="../media/image80.png"/><Relationship Id="rId7" Type="http://schemas.openxmlformats.org/officeDocument/2006/relationships/image" Target="../media/image70.svg"/><Relationship Id="rId6" Type="http://schemas.openxmlformats.org/officeDocument/2006/relationships/image" Target="../media/image69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Relationship Id="rId3" Type="http://schemas.openxmlformats.org/officeDocument/2006/relationships/image" Target="../media/image5.png"/><Relationship Id="rId2" Type="http://schemas.openxmlformats.org/officeDocument/2006/relationships/image" Target="../media/image77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59.png"/><Relationship Id="rId7" Type="http://schemas.openxmlformats.org/officeDocument/2006/relationships/image" Target="../media/image10.svg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82.png"/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84.png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9.svg"/><Relationship Id="rId7" Type="http://schemas.openxmlformats.org/officeDocument/2006/relationships/image" Target="../media/image88.png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4" Type="http://schemas.openxmlformats.org/officeDocument/2006/relationships/image" Target="../media/image85.jpe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4000" b="-14000"/>
            </a:stretch>
          </a:blipFill>
        </p:spPr>
      </p:sp>
      <p:grpSp>
        <p:nvGrpSpPr>
          <p:cNvPr id="3" name="Group 3"/>
          <p:cNvGrpSpPr/>
          <p:nvPr/>
        </p:nvGrpSpPr>
        <p:grpSpPr>
          <a:xfrm rot="247173">
            <a:off x="8159429" y="961671"/>
            <a:ext cx="10404242" cy="7068935"/>
            <a:chOff x="0" y="0"/>
            <a:chExt cx="1046602" cy="7110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46602" cy="711091"/>
            </a:xfrm>
            <a:custGeom>
              <a:avLst/>
              <a:gdLst/>
              <a:ahLst/>
              <a:cxnLst/>
              <a:rect l="l" t="t" r="r" b="b"/>
              <a:pathLst>
                <a:path w="1046602" h="711091">
                  <a:moveTo>
                    <a:pt x="0" y="0"/>
                  </a:moveTo>
                  <a:lnTo>
                    <a:pt x="1046602" y="0"/>
                  </a:lnTo>
                  <a:lnTo>
                    <a:pt x="1046602" y="711091"/>
                  </a:lnTo>
                  <a:lnTo>
                    <a:pt x="0" y="711091"/>
                  </a:lnTo>
                  <a:close/>
                </a:path>
              </a:pathLst>
            </a:custGeom>
            <a:blipFill>
              <a:blip r:embed="rId2"/>
              <a:stretch>
                <a:fillRect l="-988" r="-98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2356176">
            <a:off x="1543437" y="1642753"/>
            <a:ext cx="1400920" cy="3536453"/>
          </a:xfrm>
          <a:custGeom>
            <a:avLst/>
            <a:gdLst/>
            <a:ahLst/>
            <a:cxnLst/>
            <a:rect l="l" t="t" r="r" b="b"/>
            <a:pathLst>
              <a:path w="1400920" h="3536453">
                <a:moveTo>
                  <a:pt x="0" y="0"/>
                </a:moveTo>
                <a:lnTo>
                  <a:pt x="1400920" y="0"/>
                </a:lnTo>
                <a:lnTo>
                  <a:pt x="1400920" y="3536452"/>
                </a:lnTo>
                <a:lnTo>
                  <a:pt x="0" y="35364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3952"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-242380">
            <a:off x="196079" y="2477423"/>
            <a:ext cx="8128354" cy="5853362"/>
            <a:chOff x="0" y="0"/>
            <a:chExt cx="3136392" cy="2258568"/>
          </a:xfrm>
        </p:grpSpPr>
        <p:sp>
          <p:nvSpPr>
            <p:cNvPr id="7" name="Freeform 7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5777394" y="8186427"/>
            <a:ext cx="2738990" cy="3408245"/>
          </a:xfrm>
          <a:custGeom>
            <a:avLst/>
            <a:gdLst/>
            <a:ahLst/>
            <a:cxnLst/>
            <a:rect l="l" t="t" r="r" b="b"/>
            <a:pathLst>
              <a:path w="2738990" h="3408245">
                <a:moveTo>
                  <a:pt x="0" y="0"/>
                </a:moveTo>
                <a:lnTo>
                  <a:pt x="2738989" y="0"/>
                </a:lnTo>
                <a:lnTo>
                  <a:pt x="2738989" y="3408245"/>
                </a:lnTo>
                <a:lnTo>
                  <a:pt x="0" y="34082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013426" y="7377475"/>
            <a:ext cx="4213563" cy="3908080"/>
          </a:xfrm>
          <a:custGeom>
            <a:avLst/>
            <a:gdLst/>
            <a:ahLst/>
            <a:cxnLst/>
            <a:rect l="l" t="t" r="r" b="b"/>
            <a:pathLst>
              <a:path w="4213563" h="3908080">
                <a:moveTo>
                  <a:pt x="0" y="0"/>
                </a:moveTo>
                <a:lnTo>
                  <a:pt x="4213564" y="0"/>
                </a:lnTo>
                <a:lnTo>
                  <a:pt x="4213564" y="3908080"/>
                </a:lnTo>
                <a:lnTo>
                  <a:pt x="0" y="39080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60256" y="1598690"/>
            <a:ext cx="870757" cy="1419713"/>
          </a:xfrm>
          <a:custGeom>
            <a:avLst/>
            <a:gdLst/>
            <a:ahLst/>
            <a:cxnLst/>
            <a:rect l="l" t="t" r="r" b="b"/>
            <a:pathLst>
              <a:path w="870757" h="1419713">
                <a:moveTo>
                  <a:pt x="0" y="0"/>
                </a:moveTo>
                <a:lnTo>
                  <a:pt x="870757" y="0"/>
                </a:lnTo>
                <a:lnTo>
                  <a:pt x="870757" y="1419713"/>
                </a:lnTo>
                <a:lnTo>
                  <a:pt x="0" y="141971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flipH="1">
            <a:off x="15777394" y="263190"/>
            <a:ext cx="2143195" cy="1658297"/>
          </a:xfrm>
          <a:custGeom>
            <a:avLst/>
            <a:gdLst/>
            <a:ahLst/>
            <a:cxnLst/>
            <a:rect l="l" t="t" r="r" b="b"/>
            <a:pathLst>
              <a:path w="2143195" h="1658297">
                <a:moveTo>
                  <a:pt x="2143195" y="0"/>
                </a:moveTo>
                <a:lnTo>
                  <a:pt x="0" y="0"/>
                </a:lnTo>
                <a:lnTo>
                  <a:pt x="0" y="1658297"/>
                </a:lnTo>
                <a:lnTo>
                  <a:pt x="2143195" y="1658297"/>
                </a:lnTo>
                <a:lnTo>
                  <a:pt x="2143195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 rot="-461604">
            <a:off x="603433" y="711956"/>
            <a:ext cx="7308546" cy="595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05"/>
              </a:lnSpc>
            </a:pPr>
            <a:r>
              <a:rPr lang="en-US" sz="3685" spc="552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2026.ÁPRILIS 28-30.</a:t>
            </a:r>
            <a:endParaRPr lang="en-US" sz="3685" spc="552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  <p:sp>
        <p:nvSpPr>
          <p:cNvPr id="14" name="TextBox 14"/>
          <p:cNvSpPr txBox="1"/>
          <p:nvPr/>
        </p:nvSpPr>
        <p:spPr>
          <a:xfrm rot="-461604">
            <a:off x="6442784" y="8240981"/>
            <a:ext cx="8004363" cy="1682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585" spc="537">
                <a:solidFill>
                  <a:srgbClr val="3D2313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HATÁRTALANUL - </a:t>
            </a:r>
            <a:endParaRPr lang="en-US" sz="3585" spc="537">
              <a:solidFill>
                <a:srgbClr val="3D2313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algn="ctr">
              <a:lnSpc>
                <a:spcPts val="4480"/>
              </a:lnSpc>
            </a:pPr>
            <a:r>
              <a:rPr lang="en-US" sz="3585" spc="537">
                <a:solidFill>
                  <a:srgbClr val="3D2313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A FELVIDÉK TERMÉSZETI</a:t>
            </a:r>
            <a:endParaRPr lang="en-US" sz="3585" spc="537">
              <a:solidFill>
                <a:srgbClr val="3D2313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algn="ctr">
              <a:lnSpc>
                <a:spcPts val="4480"/>
              </a:lnSpc>
            </a:pPr>
            <a:r>
              <a:rPr lang="en-US" sz="3585" spc="537">
                <a:solidFill>
                  <a:srgbClr val="3D2313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 ÉS TÖRTÉNELMI KINCSEI</a:t>
            </a:r>
            <a:endParaRPr lang="en-US" sz="3585" spc="537">
              <a:solidFill>
                <a:srgbClr val="3D2313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-242380">
            <a:off x="144379" y="379245"/>
            <a:ext cx="7468260" cy="5378018"/>
            <a:chOff x="0" y="0"/>
            <a:chExt cx="3136392" cy="2258568"/>
          </a:xfrm>
        </p:grpSpPr>
        <p:sp>
          <p:nvSpPr>
            <p:cNvPr id="4" name="Freeform 4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2"/>
              <a:stretch>
                <a:fillRect t="-4219" b="-421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342464">
            <a:off x="7227471" y="5217765"/>
            <a:ext cx="7700639" cy="5545358"/>
            <a:chOff x="0" y="0"/>
            <a:chExt cx="3136392" cy="2258568"/>
          </a:xfrm>
        </p:grpSpPr>
        <p:sp>
          <p:nvSpPr>
            <p:cNvPr id="7" name="Freeform 7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6390" b="-46390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2567308" y="6724312"/>
            <a:ext cx="1593144" cy="2005101"/>
          </a:xfrm>
          <a:custGeom>
            <a:avLst/>
            <a:gdLst/>
            <a:ahLst/>
            <a:cxnLst/>
            <a:rect l="l" t="t" r="r" b="b"/>
            <a:pathLst>
              <a:path w="1593144" h="2005101">
                <a:moveTo>
                  <a:pt x="0" y="0"/>
                </a:moveTo>
                <a:lnTo>
                  <a:pt x="1593143" y="0"/>
                </a:lnTo>
                <a:lnTo>
                  <a:pt x="1593143" y="2005101"/>
                </a:lnTo>
                <a:lnTo>
                  <a:pt x="0" y="20051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 rot="-139097">
            <a:off x="7863623" y="1733833"/>
            <a:ext cx="10293294" cy="374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0535" lvl="1" indent="-234950" algn="l">
              <a:lnSpc>
                <a:spcPts val="2725"/>
              </a:lnSpc>
              <a:buFont typeface="Arial" panose="020B0604020202020204"/>
              <a:buChar char="•"/>
            </a:pPr>
            <a:r>
              <a:rPr lang="en-US" sz="2180" spc="326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FOGLALKOZTUNK A FELVIDÉK TÖRTÉNELMÉVEL.</a:t>
            </a:r>
            <a:endParaRPr lang="en-US" sz="2180" spc="326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marL="470535" lvl="1" indent="-234950" algn="l">
              <a:lnSpc>
                <a:spcPts val="2725"/>
              </a:lnSpc>
              <a:buFont typeface="Arial" panose="020B0604020202020204"/>
              <a:buChar char="•"/>
            </a:pPr>
            <a:r>
              <a:rPr lang="en-US" sz="2180" spc="326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MEGISMERKEDTÜNK FELVIDÉKI VÁROSOKKAL, NEVEZETES HELYSZÍNEKKEL.</a:t>
            </a:r>
            <a:endParaRPr lang="en-US" sz="2180" spc="326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marL="470535" lvl="1" indent="-234950" algn="l">
              <a:lnSpc>
                <a:spcPts val="2725"/>
              </a:lnSpc>
              <a:buFont typeface="Arial" panose="020B0604020202020204"/>
              <a:buChar char="•"/>
            </a:pPr>
            <a:r>
              <a:rPr lang="en-US" sz="2180" spc="326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KUTATÓMUNKÁT VÉGEZTÜNK. AZ ISMERETEINKBŐL ÖSSZEÁLLÍTOTTUK AZ ÚTINAPLÓNKAT KREATÍV FELADATOKKAL. </a:t>
            </a:r>
            <a:endParaRPr lang="en-US" sz="2180" spc="326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marL="470535" lvl="1" indent="-234950" algn="l">
              <a:lnSpc>
                <a:spcPts val="2725"/>
              </a:lnSpc>
              <a:buFont typeface="Arial" panose="020B0604020202020204"/>
              <a:buChar char="•"/>
            </a:pPr>
            <a:r>
              <a:rPr lang="en-US" sz="2180" spc="326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ILLEMKÓDEXET KÉSZÍTETTÜNK.</a:t>
            </a:r>
            <a:endParaRPr lang="en-US" sz="2180" spc="326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marL="470535" lvl="1" indent="-234950" algn="l">
              <a:lnSpc>
                <a:spcPts val="2725"/>
              </a:lnSpc>
              <a:buFont typeface="Arial" panose="020B0604020202020204"/>
              <a:buChar char="•"/>
            </a:pPr>
            <a:r>
              <a:rPr lang="en-US" sz="2180" spc="326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MEGBESZÉLTÜK AZ UTAZÁS RÉSZLETEIT (PAKOLÁS, PROGRAMOK).</a:t>
            </a:r>
            <a:endParaRPr lang="en-US" sz="2180" spc="326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  <a:p>
            <a:pPr marL="470535" lvl="1" indent="-234950" algn="l">
              <a:lnSpc>
                <a:spcPts val="2725"/>
              </a:lnSpc>
              <a:buFont typeface="Arial" panose="020B0604020202020204"/>
              <a:buChar char="•"/>
            </a:pPr>
            <a:r>
              <a:rPr lang="en-US" sz="2180" spc="326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OSZTÁLYFŐNÖKEINK TÁJÉKOZTATTÁK A SZÜLEINKET IS MINDEN FONTOS DOLOGRÓL, ÉS BEVÁSÁROLTAK.</a:t>
            </a:r>
            <a:endParaRPr lang="en-US" sz="2180" spc="326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 rot="342464">
            <a:off x="-561297" y="5416209"/>
            <a:ext cx="7403835" cy="5331625"/>
            <a:chOff x="0" y="0"/>
            <a:chExt cx="3136392" cy="2258568"/>
          </a:xfrm>
        </p:grpSpPr>
        <p:sp>
          <p:nvSpPr>
            <p:cNvPr id="12" name="Freeform 12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7"/>
              <a:stretch>
                <a:fillRect t="-4219" b="-4219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342464">
            <a:off x="15436274" y="8119991"/>
            <a:ext cx="2702178" cy="1945883"/>
            <a:chOff x="0" y="0"/>
            <a:chExt cx="3136392" cy="2258568"/>
          </a:xfrm>
        </p:grpSpPr>
        <p:sp>
          <p:nvSpPr>
            <p:cNvPr id="15" name="Freeform 1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8"/>
              <a:stretch>
                <a:fillRect t="-46390" b="-46390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 rot="-139097">
            <a:off x="10185781" y="639003"/>
            <a:ext cx="7865002" cy="750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45"/>
              </a:lnSpc>
            </a:pPr>
            <a:r>
              <a:rPr lang="en-US" sz="4755" spc="713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AZ ELŐKÉSZÜLETEK</a:t>
            </a:r>
            <a:endParaRPr lang="en-US" sz="4755" spc="713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38207" y="3526074"/>
            <a:ext cx="6200384" cy="4114800"/>
          </a:xfrm>
          <a:custGeom>
            <a:avLst/>
            <a:gdLst/>
            <a:ahLst/>
            <a:cxnLst/>
            <a:rect l="l" t="t" r="r" b="b"/>
            <a:pathLst>
              <a:path w="6200384" h="4114800">
                <a:moveTo>
                  <a:pt x="0" y="0"/>
                </a:moveTo>
                <a:lnTo>
                  <a:pt x="6200383" y="0"/>
                </a:lnTo>
                <a:lnTo>
                  <a:pt x="6200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0">
            <a:off x="11385800" y="-149563"/>
            <a:ext cx="6388826" cy="4600700"/>
            <a:chOff x="0" y="0"/>
            <a:chExt cx="3136392" cy="2258568"/>
          </a:xfrm>
        </p:grpSpPr>
        <p:sp>
          <p:nvSpPr>
            <p:cNvPr id="5" name="Freeform 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289768" y="2435659"/>
            <a:ext cx="564058" cy="919660"/>
          </a:xfrm>
          <a:custGeom>
            <a:avLst/>
            <a:gdLst/>
            <a:ahLst/>
            <a:cxnLst/>
            <a:rect l="l" t="t" r="r" b="b"/>
            <a:pathLst>
              <a:path w="564058" h="919660">
                <a:moveTo>
                  <a:pt x="0" y="0"/>
                </a:moveTo>
                <a:lnTo>
                  <a:pt x="564058" y="0"/>
                </a:lnTo>
                <a:lnTo>
                  <a:pt x="564058" y="919659"/>
                </a:lnTo>
                <a:lnTo>
                  <a:pt x="0" y="9196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71851">
            <a:off x="292446" y="11831"/>
            <a:ext cx="2466301" cy="1559307"/>
          </a:xfrm>
          <a:custGeom>
            <a:avLst/>
            <a:gdLst/>
            <a:ahLst/>
            <a:cxnLst/>
            <a:rect l="l" t="t" r="r" b="b"/>
            <a:pathLst>
              <a:path w="2466301" h="1559307">
                <a:moveTo>
                  <a:pt x="0" y="0"/>
                </a:moveTo>
                <a:lnTo>
                  <a:pt x="2466302" y="0"/>
                </a:lnTo>
                <a:lnTo>
                  <a:pt x="2466302" y="1559306"/>
                </a:lnTo>
                <a:lnTo>
                  <a:pt x="0" y="15593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 rot="0">
            <a:off x="197368" y="3355318"/>
            <a:ext cx="9625776" cy="6931682"/>
            <a:chOff x="0" y="0"/>
            <a:chExt cx="3136392" cy="2258568"/>
          </a:xfrm>
        </p:grpSpPr>
        <p:sp>
          <p:nvSpPr>
            <p:cNvPr id="10" name="Freeform 10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0"/>
              <a:stretch>
                <a:fillRect t="-4219" b="-4219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0">
            <a:off x="10247461" y="4639028"/>
            <a:ext cx="7843136" cy="5647972"/>
            <a:chOff x="0" y="0"/>
            <a:chExt cx="3136392" cy="2258568"/>
          </a:xfrm>
        </p:grpSpPr>
        <p:sp>
          <p:nvSpPr>
            <p:cNvPr id="13" name="Freeform 13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1"/>
              <a:stretch>
                <a:fillRect t="-4219" b="-4219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0" y="1604217"/>
            <a:ext cx="3979541" cy="380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6915" lvl="1" indent="-358775" algn="l">
              <a:lnSpc>
                <a:spcPts val="2790"/>
              </a:lnSpc>
              <a:buAutoNum type="arabicPeriod"/>
            </a:pPr>
            <a:r>
              <a:rPr lang="en-US" sz="3320" spc="19">
                <a:solidFill>
                  <a:srgbClr val="FEFAF1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NAP - 245 KM</a:t>
            </a:r>
            <a:endParaRPr lang="en-US" sz="3320" spc="19">
              <a:solidFill>
                <a:srgbClr val="FEFAF1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 rot="0">
            <a:off x="3462906" y="-395858"/>
            <a:ext cx="7692307" cy="5539358"/>
            <a:chOff x="0" y="0"/>
            <a:chExt cx="3136392" cy="2258568"/>
          </a:xfrm>
        </p:grpSpPr>
        <p:sp>
          <p:nvSpPr>
            <p:cNvPr id="17" name="Freeform 17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2"/>
              <a:stretch>
                <a:fillRect t="-4219" b="-4219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 rot="-139097">
            <a:off x="4652574" y="4823619"/>
            <a:ext cx="10860611" cy="54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5"/>
              </a:lnSpc>
            </a:pPr>
            <a:r>
              <a:rPr lang="en-US" sz="3395" b="1" spc="509">
                <a:solidFill>
                  <a:schemeClr val="accent2">
                    <a:lumMod val="50000"/>
                  </a:schemeClr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NYÚL - POZSONY - DÉVÉNY- ALSÓBODOK </a:t>
            </a:r>
            <a:endParaRPr lang="en-US" sz="3395" b="1" spc="509">
              <a:solidFill>
                <a:schemeClr val="accent2">
                  <a:lumMod val="50000"/>
                </a:schemeClr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352268" y="0"/>
            <a:ext cx="6935732" cy="10626816"/>
          </a:xfrm>
          <a:custGeom>
            <a:avLst/>
            <a:gdLst/>
            <a:ahLst/>
            <a:cxnLst/>
            <a:rect l="l" t="t" r="r" b="b"/>
            <a:pathLst>
              <a:path w="6935732" h="10626816">
                <a:moveTo>
                  <a:pt x="6935732" y="0"/>
                </a:moveTo>
                <a:lnTo>
                  <a:pt x="0" y="0"/>
                </a:lnTo>
                <a:lnTo>
                  <a:pt x="0" y="10626816"/>
                </a:lnTo>
                <a:lnTo>
                  <a:pt x="6935732" y="10626816"/>
                </a:lnTo>
                <a:lnTo>
                  <a:pt x="693573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482772">
            <a:off x="11522455" y="472590"/>
            <a:ext cx="7112906" cy="5122122"/>
            <a:chOff x="0" y="0"/>
            <a:chExt cx="3136392" cy="2258568"/>
          </a:xfrm>
        </p:grpSpPr>
        <p:sp>
          <p:nvSpPr>
            <p:cNvPr id="5" name="Freeform 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-174811">
            <a:off x="8344856" y="5507609"/>
            <a:ext cx="7783922" cy="5605331"/>
            <a:chOff x="0" y="0"/>
            <a:chExt cx="3136392" cy="2258568"/>
          </a:xfrm>
        </p:grpSpPr>
        <p:sp>
          <p:nvSpPr>
            <p:cNvPr id="8" name="Freeform 8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6"/>
              <a:stretch>
                <a:fillRect t="-4219" b="-421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703649" y="454335"/>
            <a:ext cx="2321080" cy="3648479"/>
          </a:xfrm>
          <a:custGeom>
            <a:avLst/>
            <a:gdLst/>
            <a:ahLst/>
            <a:cxnLst/>
            <a:rect l="l" t="t" r="r" b="b"/>
            <a:pathLst>
              <a:path w="2321080" h="3648479">
                <a:moveTo>
                  <a:pt x="0" y="0"/>
                </a:moveTo>
                <a:lnTo>
                  <a:pt x="2321080" y="0"/>
                </a:lnTo>
                <a:lnTo>
                  <a:pt x="2321080" y="3648479"/>
                </a:lnTo>
                <a:lnTo>
                  <a:pt x="0" y="36484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8670" y="359085"/>
            <a:ext cx="5869988" cy="112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5"/>
              </a:lnSpc>
            </a:pPr>
            <a:r>
              <a:rPr lang="en-US" sz="5020" spc="30">
                <a:solidFill>
                  <a:srgbClr val="713713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A DÉVÉNYI</a:t>
            </a:r>
            <a:endParaRPr lang="en-US" sz="5020" spc="30">
              <a:solidFill>
                <a:srgbClr val="713713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  <a:p>
            <a:pPr algn="l">
              <a:lnSpc>
                <a:spcPts val="4215"/>
              </a:lnSpc>
            </a:pPr>
            <a:r>
              <a:rPr lang="en-US" sz="5020" spc="30">
                <a:solidFill>
                  <a:srgbClr val="713713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 VÁRNÁL</a:t>
            </a:r>
            <a:endParaRPr lang="en-US" sz="5020" spc="30">
              <a:solidFill>
                <a:srgbClr val="713713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 rot="482772">
            <a:off x="3419765" y="-94083"/>
            <a:ext cx="8686744" cy="6255468"/>
            <a:chOff x="0" y="0"/>
            <a:chExt cx="3136392" cy="2258568"/>
          </a:xfrm>
        </p:grpSpPr>
        <p:sp>
          <p:nvSpPr>
            <p:cNvPr id="13" name="Freeform 13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9"/>
              <a:stretch>
                <a:fillRect t="-4219" b="-4219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919804" y="4269858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32904">
            <a:off x="12482555" y="4659112"/>
            <a:ext cx="6100763" cy="5990956"/>
            <a:chOff x="0" y="0"/>
            <a:chExt cx="718276" cy="7053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8276" cy="705348"/>
            </a:xfrm>
            <a:custGeom>
              <a:avLst/>
              <a:gdLst/>
              <a:ahLst/>
              <a:cxnLst/>
              <a:rect l="l" t="t" r="r" b="b"/>
              <a:pathLst>
                <a:path w="718276" h="705348">
                  <a:moveTo>
                    <a:pt x="0" y="0"/>
                  </a:moveTo>
                  <a:lnTo>
                    <a:pt x="718276" y="0"/>
                  </a:lnTo>
                  <a:lnTo>
                    <a:pt x="718276" y="705348"/>
                  </a:lnTo>
                  <a:lnTo>
                    <a:pt x="0" y="705348"/>
                  </a:lnTo>
                  <a:close/>
                </a:path>
              </a:pathLst>
            </a:custGeom>
            <a:blipFill>
              <a:blip r:embed="rId2"/>
              <a:stretch>
                <a:fillRect l="-15466" r="-1546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207570">
            <a:off x="12927515" y="312135"/>
            <a:ext cx="5210843" cy="5117054"/>
            <a:chOff x="0" y="0"/>
            <a:chExt cx="718276" cy="7053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8276" cy="705348"/>
            </a:xfrm>
            <a:custGeom>
              <a:avLst/>
              <a:gdLst/>
              <a:ahLst/>
              <a:cxnLst/>
              <a:rect l="l" t="t" r="r" b="b"/>
              <a:pathLst>
                <a:path w="718276" h="705348">
                  <a:moveTo>
                    <a:pt x="0" y="0"/>
                  </a:moveTo>
                  <a:lnTo>
                    <a:pt x="718276" y="0"/>
                  </a:lnTo>
                  <a:lnTo>
                    <a:pt x="718276" y="705348"/>
                  </a:lnTo>
                  <a:lnTo>
                    <a:pt x="0" y="705348"/>
                  </a:lnTo>
                  <a:close/>
                </a:path>
              </a:pathLst>
            </a:custGeom>
            <a:blipFill>
              <a:blip r:embed="rId3"/>
              <a:stretch>
                <a:fillRect l="-15466" r="-1546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-263289">
            <a:off x="-11948" y="1825300"/>
            <a:ext cx="11985150" cy="6651206"/>
            <a:chOff x="0" y="0"/>
            <a:chExt cx="1271002" cy="7053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1002" cy="705348"/>
            </a:xfrm>
            <a:custGeom>
              <a:avLst/>
              <a:gdLst/>
              <a:ahLst/>
              <a:cxnLst/>
              <a:rect l="l" t="t" r="r" b="b"/>
              <a:pathLst>
                <a:path w="1271002" h="705348">
                  <a:moveTo>
                    <a:pt x="0" y="0"/>
                  </a:moveTo>
                  <a:lnTo>
                    <a:pt x="1271002" y="0"/>
                  </a:lnTo>
                  <a:lnTo>
                    <a:pt x="1271002" y="705348"/>
                  </a:lnTo>
                  <a:lnTo>
                    <a:pt x="0" y="705348"/>
                  </a:lnTo>
                  <a:close/>
                </a:path>
              </a:pathLst>
            </a:custGeom>
            <a:blipFill>
              <a:blip r:embed="rId4"/>
              <a:stretch>
                <a:fillRect t="-17573" b="-17573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820020">
            <a:off x="-1135334" y="8902426"/>
            <a:ext cx="6639767" cy="1832432"/>
          </a:xfrm>
          <a:custGeom>
            <a:avLst/>
            <a:gdLst/>
            <a:ahLst/>
            <a:cxnLst/>
            <a:rect l="l" t="t" r="r" b="b"/>
            <a:pathLst>
              <a:path w="6639767" h="1832432">
                <a:moveTo>
                  <a:pt x="0" y="0"/>
                </a:moveTo>
                <a:lnTo>
                  <a:pt x="6639767" y="0"/>
                </a:lnTo>
                <a:lnTo>
                  <a:pt x="6639767" y="1832431"/>
                </a:lnTo>
                <a:lnTo>
                  <a:pt x="0" y="18324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524" r="-24524" b="-306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980627" y="8925267"/>
            <a:ext cx="5619320" cy="1082156"/>
          </a:xfrm>
          <a:custGeom>
            <a:avLst/>
            <a:gdLst/>
            <a:ahLst/>
            <a:cxnLst/>
            <a:rect l="l" t="t" r="r" b="b"/>
            <a:pathLst>
              <a:path w="5619320" h="1082156">
                <a:moveTo>
                  <a:pt x="0" y="0"/>
                </a:moveTo>
                <a:lnTo>
                  <a:pt x="5619320" y="0"/>
                </a:lnTo>
                <a:lnTo>
                  <a:pt x="5619320" y="1082156"/>
                </a:lnTo>
                <a:lnTo>
                  <a:pt x="0" y="1082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51620" y="159578"/>
            <a:ext cx="2985100" cy="4114800"/>
          </a:xfrm>
          <a:custGeom>
            <a:avLst/>
            <a:gdLst/>
            <a:ahLst/>
            <a:cxnLst/>
            <a:rect l="l" t="t" r="r" b="b"/>
            <a:pathLst>
              <a:path w="2985100" h="4114800">
                <a:moveTo>
                  <a:pt x="0" y="0"/>
                </a:moveTo>
                <a:lnTo>
                  <a:pt x="2985101" y="0"/>
                </a:lnTo>
                <a:lnTo>
                  <a:pt x="29851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500329" y="818662"/>
            <a:ext cx="6901843" cy="59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5"/>
              </a:lnSpc>
            </a:pPr>
            <a:r>
              <a:rPr lang="en-US" sz="5020" spc="30">
                <a:solidFill>
                  <a:srgbClr val="FEFAF1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HAJÓZÁS A DUNÁN</a:t>
            </a:r>
            <a:endParaRPr lang="en-US" sz="5020" spc="30">
              <a:solidFill>
                <a:srgbClr val="FEFAF1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7296" y="1257403"/>
            <a:ext cx="7315200" cy="3192087"/>
          </a:xfrm>
          <a:custGeom>
            <a:avLst/>
            <a:gdLst/>
            <a:ahLst/>
            <a:cxnLst/>
            <a:rect l="l" t="t" r="r" b="b"/>
            <a:pathLst>
              <a:path w="7315200" h="3192087">
                <a:moveTo>
                  <a:pt x="0" y="0"/>
                </a:moveTo>
                <a:lnTo>
                  <a:pt x="7315200" y="0"/>
                </a:lnTo>
                <a:lnTo>
                  <a:pt x="7315200" y="3192087"/>
                </a:lnTo>
                <a:lnTo>
                  <a:pt x="0" y="3192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-174811">
            <a:off x="5034032" y="249977"/>
            <a:ext cx="10019522" cy="7215225"/>
            <a:chOff x="0" y="0"/>
            <a:chExt cx="3136392" cy="2258568"/>
          </a:xfrm>
        </p:grpSpPr>
        <p:sp>
          <p:nvSpPr>
            <p:cNvPr id="5" name="Freeform 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0">
            <a:off x="-333513" y="5686300"/>
            <a:ext cx="6388826" cy="4600700"/>
            <a:chOff x="0" y="0"/>
            <a:chExt cx="3136392" cy="2258568"/>
          </a:xfrm>
        </p:grpSpPr>
        <p:sp>
          <p:nvSpPr>
            <p:cNvPr id="8" name="Freeform 8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6"/>
              <a:stretch>
                <a:fillRect t="-4219" b="-421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9796306" y="650527"/>
            <a:ext cx="870757" cy="1419713"/>
          </a:xfrm>
          <a:custGeom>
            <a:avLst/>
            <a:gdLst/>
            <a:ahLst/>
            <a:cxnLst/>
            <a:rect l="l" t="t" r="r" b="b"/>
            <a:pathLst>
              <a:path w="870757" h="1419713">
                <a:moveTo>
                  <a:pt x="0" y="0"/>
                </a:moveTo>
                <a:lnTo>
                  <a:pt x="870757" y="0"/>
                </a:lnTo>
                <a:lnTo>
                  <a:pt x="870757" y="1419714"/>
                </a:lnTo>
                <a:lnTo>
                  <a:pt x="0" y="141971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>
            <a:grpSpLocks noChangeAspect="1"/>
          </p:cNvGrpSpPr>
          <p:nvPr/>
        </p:nvGrpSpPr>
        <p:grpSpPr>
          <a:xfrm rot="0">
            <a:off x="12275586" y="5686300"/>
            <a:ext cx="6388826" cy="4600700"/>
            <a:chOff x="0" y="0"/>
            <a:chExt cx="3136392" cy="2258568"/>
          </a:xfrm>
        </p:grpSpPr>
        <p:sp>
          <p:nvSpPr>
            <p:cNvPr id="12" name="Freeform 12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9"/>
              <a:stretch>
                <a:fillRect t="-4219" b="-4219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0">
            <a:off x="-147910" y="-230109"/>
            <a:ext cx="6388826" cy="4600700"/>
            <a:chOff x="0" y="0"/>
            <a:chExt cx="3136392" cy="2258568"/>
          </a:xfrm>
        </p:grpSpPr>
        <p:sp>
          <p:nvSpPr>
            <p:cNvPr id="15" name="Freeform 1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0"/>
              <a:stretch>
                <a:fillRect t="-4219" b="-4219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 rot="0">
            <a:off x="12562239" y="267759"/>
            <a:ext cx="6388826" cy="4600700"/>
            <a:chOff x="0" y="0"/>
            <a:chExt cx="3136392" cy="2258568"/>
          </a:xfrm>
        </p:grpSpPr>
        <p:sp>
          <p:nvSpPr>
            <p:cNvPr id="18" name="Freeform 18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1"/>
              <a:stretch>
                <a:fillRect t="-4219" b="-4219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 rot="0">
            <a:off x="6380091" y="7006897"/>
            <a:ext cx="5570716" cy="4011565"/>
            <a:chOff x="0" y="0"/>
            <a:chExt cx="3136392" cy="2258568"/>
          </a:xfrm>
        </p:grpSpPr>
        <p:sp>
          <p:nvSpPr>
            <p:cNvPr id="21" name="Freeform 21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12"/>
              <a:stretch>
                <a:fillRect t="-4219" b="-4219"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 rot="-139097">
            <a:off x="86911" y="4697108"/>
            <a:ext cx="5005691" cy="63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4140" spc="620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A SZÁLLÁSUNK</a:t>
            </a:r>
            <a:endParaRPr lang="en-US" sz="4140" spc="620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grpSp>
        <p:nvGrpSpPr>
          <p:cNvPr id="3" name="Group 3"/>
          <p:cNvGrpSpPr/>
          <p:nvPr/>
        </p:nvGrpSpPr>
        <p:grpSpPr>
          <a:xfrm rot="417464">
            <a:off x="682947" y="1658493"/>
            <a:ext cx="8508447" cy="8355305"/>
            <a:chOff x="0" y="0"/>
            <a:chExt cx="718276" cy="7053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8276" cy="705348"/>
            </a:xfrm>
            <a:custGeom>
              <a:avLst/>
              <a:gdLst/>
              <a:ahLst/>
              <a:cxnLst/>
              <a:rect l="l" t="t" r="r" b="b"/>
              <a:pathLst>
                <a:path w="718276" h="705348">
                  <a:moveTo>
                    <a:pt x="0" y="0"/>
                  </a:moveTo>
                  <a:lnTo>
                    <a:pt x="718276" y="0"/>
                  </a:lnTo>
                  <a:lnTo>
                    <a:pt x="718276" y="705348"/>
                  </a:lnTo>
                  <a:lnTo>
                    <a:pt x="0" y="705348"/>
                  </a:lnTo>
                  <a:close/>
                </a:path>
              </a:pathLst>
            </a:custGeom>
            <a:blipFill>
              <a:blip r:embed="rId2"/>
              <a:stretch>
                <a:fillRect t="-17888" b="-1788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5594111" y="6503114"/>
            <a:ext cx="2693889" cy="3694861"/>
          </a:xfrm>
          <a:custGeom>
            <a:avLst/>
            <a:gdLst/>
            <a:ahLst/>
            <a:cxnLst/>
            <a:rect l="l" t="t" r="r" b="b"/>
            <a:pathLst>
              <a:path w="2693889" h="3694861">
                <a:moveTo>
                  <a:pt x="0" y="0"/>
                </a:moveTo>
                <a:lnTo>
                  <a:pt x="2693889" y="0"/>
                </a:lnTo>
                <a:lnTo>
                  <a:pt x="2693889" y="3694861"/>
                </a:lnTo>
                <a:lnTo>
                  <a:pt x="0" y="3694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414036" y="1594279"/>
            <a:ext cx="6224175" cy="8298900"/>
          </a:xfrm>
          <a:custGeom>
            <a:avLst/>
            <a:gdLst/>
            <a:ahLst/>
            <a:cxnLst/>
            <a:rect l="l" t="t" r="r" b="b"/>
            <a:pathLst>
              <a:path w="6224175" h="8298900">
                <a:moveTo>
                  <a:pt x="0" y="0"/>
                </a:moveTo>
                <a:lnTo>
                  <a:pt x="6224175" y="0"/>
                </a:lnTo>
                <a:lnTo>
                  <a:pt x="6224175" y="8298900"/>
                </a:lnTo>
                <a:lnTo>
                  <a:pt x="0" y="82989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08207" y="478832"/>
            <a:ext cx="5940447" cy="483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9635" lvl="1" indent="-445135" algn="l">
              <a:lnSpc>
                <a:spcPts val="3460"/>
              </a:lnSpc>
              <a:buAutoNum type="arabicPeriod"/>
            </a:pPr>
            <a:r>
              <a:rPr lang="en-US" sz="4120" spc="24">
                <a:solidFill>
                  <a:srgbClr val="FEFAF1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NAP  - 270 KM </a:t>
            </a:r>
            <a:endParaRPr lang="en-US" sz="4120" spc="24">
              <a:solidFill>
                <a:srgbClr val="FEFAF1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  <p:sp>
        <p:nvSpPr>
          <p:cNvPr id="8" name="TextBox 8"/>
          <p:cNvSpPr txBox="1"/>
          <p:nvPr/>
        </p:nvSpPr>
        <p:spPr>
          <a:xfrm rot="-139097">
            <a:off x="5887304" y="439431"/>
            <a:ext cx="12884619" cy="101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3240" spc="485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ALSÓBODOK - KÖRMÖCBÁNYA - BAJMÓC - GARAMSZENTBENEDEK - ALSÓBODOK</a:t>
            </a:r>
            <a:endParaRPr lang="en-US" sz="3240" spc="485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  <p:sp>
        <p:nvSpPr>
          <p:cNvPr id="9" name="TextBox 9"/>
          <p:cNvSpPr txBox="1"/>
          <p:nvPr/>
        </p:nvSpPr>
        <p:spPr>
          <a:xfrm rot="-139097">
            <a:off x="7689019" y="8647436"/>
            <a:ext cx="8268231" cy="9897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5"/>
              </a:lnSpc>
            </a:pPr>
            <a:r>
              <a:rPr lang="en-US" sz="3140" spc="470">
                <a:solidFill>
                  <a:schemeClr val="bg1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KÖRMÖCBÁNYA: ÉRME- ÉS PÉNZMÚZEUM</a:t>
            </a:r>
            <a:endParaRPr lang="en-US" sz="3140" spc="470">
              <a:solidFill>
                <a:schemeClr val="bg1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08701" y="1413527"/>
            <a:ext cx="6002226" cy="6682640"/>
          </a:xfrm>
          <a:custGeom>
            <a:avLst/>
            <a:gdLst/>
            <a:ahLst/>
            <a:cxnLst/>
            <a:rect l="l" t="t" r="r" b="b"/>
            <a:pathLst>
              <a:path w="6002226" h="6682640">
                <a:moveTo>
                  <a:pt x="0" y="0"/>
                </a:moveTo>
                <a:lnTo>
                  <a:pt x="6002226" y="0"/>
                </a:lnTo>
                <a:lnTo>
                  <a:pt x="6002226" y="6682640"/>
                </a:lnTo>
                <a:lnTo>
                  <a:pt x="0" y="6682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0">
            <a:off x="5708701" y="5093798"/>
            <a:ext cx="8338563" cy="6004738"/>
            <a:chOff x="0" y="0"/>
            <a:chExt cx="3136392" cy="2258568"/>
          </a:xfrm>
        </p:grpSpPr>
        <p:sp>
          <p:nvSpPr>
            <p:cNvPr id="5" name="Freeform 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4915347" y="64643"/>
            <a:ext cx="870757" cy="1419713"/>
          </a:xfrm>
          <a:custGeom>
            <a:avLst/>
            <a:gdLst/>
            <a:ahLst/>
            <a:cxnLst/>
            <a:rect l="l" t="t" r="r" b="b"/>
            <a:pathLst>
              <a:path w="870757" h="1419713">
                <a:moveTo>
                  <a:pt x="0" y="0"/>
                </a:moveTo>
                <a:lnTo>
                  <a:pt x="870757" y="0"/>
                </a:lnTo>
                <a:lnTo>
                  <a:pt x="870757" y="1419713"/>
                </a:lnTo>
                <a:lnTo>
                  <a:pt x="0" y="141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44000" y="4308229"/>
            <a:ext cx="4014738" cy="1090671"/>
          </a:xfrm>
          <a:custGeom>
            <a:avLst/>
            <a:gdLst/>
            <a:ahLst/>
            <a:cxnLst/>
            <a:rect l="l" t="t" r="r" b="b"/>
            <a:pathLst>
              <a:path w="4014738" h="1090671">
                <a:moveTo>
                  <a:pt x="0" y="0"/>
                </a:moveTo>
                <a:lnTo>
                  <a:pt x="4014738" y="0"/>
                </a:lnTo>
                <a:lnTo>
                  <a:pt x="4014738" y="1090671"/>
                </a:lnTo>
                <a:lnTo>
                  <a:pt x="0" y="10906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301520" y="1028700"/>
            <a:ext cx="4647691" cy="1926855"/>
          </a:xfrm>
          <a:custGeom>
            <a:avLst/>
            <a:gdLst/>
            <a:ahLst/>
            <a:cxnLst/>
            <a:rect l="l" t="t" r="r" b="b"/>
            <a:pathLst>
              <a:path w="4647691" h="1926855">
                <a:moveTo>
                  <a:pt x="0" y="0"/>
                </a:moveTo>
                <a:lnTo>
                  <a:pt x="4647690" y="0"/>
                </a:lnTo>
                <a:lnTo>
                  <a:pt x="4647690" y="1926855"/>
                </a:lnTo>
                <a:lnTo>
                  <a:pt x="0" y="19268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963814" y="1380446"/>
            <a:ext cx="5644581" cy="7526108"/>
          </a:xfrm>
          <a:custGeom>
            <a:avLst/>
            <a:gdLst/>
            <a:ahLst/>
            <a:cxnLst/>
            <a:rect l="l" t="t" r="r" b="b"/>
            <a:pathLst>
              <a:path w="5644581" h="7526108">
                <a:moveTo>
                  <a:pt x="0" y="0"/>
                </a:moveTo>
                <a:lnTo>
                  <a:pt x="5644581" y="0"/>
                </a:lnTo>
                <a:lnTo>
                  <a:pt x="5644581" y="7526108"/>
                </a:lnTo>
                <a:lnTo>
                  <a:pt x="0" y="75261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16785" y="774499"/>
            <a:ext cx="6118598" cy="8158131"/>
          </a:xfrm>
          <a:custGeom>
            <a:avLst/>
            <a:gdLst/>
            <a:ahLst/>
            <a:cxnLst/>
            <a:rect l="l" t="t" r="r" b="b"/>
            <a:pathLst>
              <a:path w="6118598" h="8158131">
                <a:moveTo>
                  <a:pt x="0" y="0"/>
                </a:moveTo>
                <a:lnTo>
                  <a:pt x="6118598" y="0"/>
                </a:lnTo>
                <a:lnTo>
                  <a:pt x="6118598" y="8158131"/>
                </a:lnTo>
                <a:lnTo>
                  <a:pt x="0" y="81581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 rot="-139097">
            <a:off x="7502848" y="2880321"/>
            <a:ext cx="6244265" cy="63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4140" spc="620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BAJMÓC</a:t>
            </a:r>
            <a:endParaRPr lang="en-US" sz="4140" spc="620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537903" y="2508489"/>
            <a:ext cx="7170345" cy="8229600"/>
          </a:xfrm>
          <a:custGeom>
            <a:avLst/>
            <a:gdLst/>
            <a:ahLst/>
            <a:cxnLst/>
            <a:rect l="l" t="t" r="r" b="b"/>
            <a:pathLst>
              <a:path w="7170345" h="8229600">
                <a:moveTo>
                  <a:pt x="0" y="0"/>
                </a:moveTo>
                <a:lnTo>
                  <a:pt x="7170345" y="0"/>
                </a:lnTo>
                <a:lnTo>
                  <a:pt x="717034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398530">
            <a:off x="173016" y="556318"/>
            <a:ext cx="10038670" cy="7229013"/>
            <a:chOff x="0" y="0"/>
            <a:chExt cx="3136392" cy="2258568"/>
          </a:xfrm>
        </p:grpSpPr>
        <p:sp>
          <p:nvSpPr>
            <p:cNvPr id="5" name="Freeform 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3"/>
              <a:stretch>
                <a:fillRect t="-4219" b="-42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4"/>
              <a:stretch>
                <a:fillRect l="-8" r="-8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 rot="-174811">
            <a:off x="9130549" y="4101114"/>
            <a:ext cx="9646542" cy="6946635"/>
            <a:chOff x="0" y="0"/>
            <a:chExt cx="3136392" cy="2258568"/>
          </a:xfrm>
        </p:grpSpPr>
        <p:sp>
          <p:nvSpPr>
            <p:cNvPr id="8" name="Freeform 8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5"/>
              <a:stretch>
                <a:fillRect t="-4219" b="-421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4"/>
              <a:stretch>
                <a:fillRect l="-8" r="-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 flipH="1" flipV="1">
            <a:off x="9528441" y="3625489"/>
            <a:ext cx="4014738" cy="1090671"/>
          </a:xfrm>
          <a:custGeom>
            <a:avLst/>
            <a:gdLst/>
            <a:ahLst/>
            <a:cxnLst/>
            <a:rect l="l" t="t" r="r" b="b"/>
            <a:pathLst>
              <a:path w="4014738" h="1090671">
                <a:moveTo>
                  <a:pt x="4014738" y="1090670"/>
                </a:moveTo>
                <a:lnTo>
                  <a:pt x="0" y="1090670"/>
                </a:lnTo>
                <a:lnTo>
                  <a:pt x="0" y="0"/>
                </a:lnTo>
                <a:lnTo>
                  <a:pt x="4014738" y="0"/>
                </a:lnTo>
                <a:lnTo>
                  <a:pt x="4014738" y="109067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39779" y="7018488"/>
            <a:ext cx="7315200" cy="3471395"/>
          </a:xfrm>
          <a:custGeom>
            <a:avLst/>
            <a:gdLst/>
            <a:ahLst/>
            <a:cxnLst/>
            <a:rect l="l" t="t" r="r" b="b"/>
            <a:pathLst>
              <a:path w="7315200" h="3471395">
                <a:moveTo>
                  <a:pt x="0" y="0"/>
                </a:moveTo>
                <a:lnTo>
                  <a:pt x="7315200" y="0"/>
                </a:lnTo>
                <a:lnTo>
                  <a:pt x="7315200" y="3471395"/>
                </a:lnTo>
                <a:lnTo>
                  <a:pt x="0" y="34713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832101" y="1916963"/>
            <a:ext cx="8115300" cy="59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5"/>
              </a:lnSpc>
            </a:pPr>
            <a:r>
              <a:rPr lang="en-US" sz="5020" spc="30">
                <a:solidFill>
                  <a:srgbClr val="6E4223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GARAMSZENTBENEDEK</a:t>
            </a:r>
            <a:endParaRPr lang="en-US" sz="5020" spc="30">
              <a:solidFill>
                <a:srgbClr val="6E4223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62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0">
            <a:off x="6288041" y="1851586"/>
            <a:ext cx="6388826" cy="4600700"/>
            <a:chOff x="0" y="0"/>
            <a:chExt cx="3136392" cy="2258568"/>
          </a:xfrm>
        </p:grpSpPr>
        <p:sp>
          <p:nvSpPr>
            <p:cNvPr id="4" name="Freeform 4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2"/>
              <a:stretch>
                <a:fillRect t="-4219" b="-421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 rot="-174811">
            <a:off x="7340399" y="5902450"/>
            <a:ext cx="6388826" cy="4600700"/>
            <a:chOff x="0" y="0"/>
            <a:chExt cx="3136392" cy="2258568"/>
          </a:xfrm>
        </p:grpSpPr>
        <p:sp>
          <p:nvSpPr>
            <p:cNvPr id="7" name="Freeform 7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-865095">
            <a:off x="10064069" y="5439582"/>
            <a:ext cx="3205112" cy="623488"/>
          </a:xfrm>
          <a:custGeom>
            <a:avLst/>
            <a:gdLst/>
            <a:ahLst/>
            <a:cxnLst/>
            <a:rect l="l" t="t" r="r" b="b"/>
            <a:pathLst>
              <a:path w="3205112" h="623488">
                <a:moveTo>
                  <a:pt x="0" y="0"/>
                </a:moveTo>
                <a:lnTo>
                  <a:pt x="3205112" y="0"/>
                </a:lnTo>
                <a:lnTo>
                  <a:pt x="3205112" y="623488"/>
                </a:lnTo>
                <a:lnTo>
                  <a:pt x="0" y="6234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39653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85643" y="6118600"/>
            <a:ext cx="2437596" cy="4168400"/>
          </a:xfrm>
          <a:custGeom>
            <a:avLst/>
            <a:gdLst/>
            <a:ahLst/>
            <a:cxnLst/>
            <a:rect l="l" t="t" r="r" b="b"/>
            <a:pathLst>
              <a:path w="2437596" h="4168400">
                <a:moveTo>
                  <a:pt x="0" y="0"/>
                </a:moveTo>
                <a:lnTo>
                  <a:pt x="2437596" y="0"/>
                </a:lnTo>
                <a:lnTo>
                  <a:pt x="2437596" y="4168400"/>
                </a:lnTo>
                <a:lnTo>
                  <a:pt x="0" y="4168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20281" y="1615899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2725" y="-383622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8" y="0"/>
                </a:lnTo>
                <a:lnTo>
                  <a:pt x="476771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37780" y="5344042"/>
            <a:ext cx="3585326" cy="4780434"/>
          </a:xfrm>
          <a:custGeom>
            <a:avLst/>
            <a:gdLst/>
            <a:ahLst/>
            <a:cxnLst/>
            <a:rect l="l" t="t" r="r" b="b"/>
            <a:pathLst>
              <a:path w="3585326" h="4780434">
                <a:moveTo>
                  <a:pt x="0" y="0"/>
                </a:moveTo>
                <a:lnTo>
                  <a:pt x="3585326" y="0"/>
                </a:lnTo>
                <a:lnTo>
                  <a:pt x="3585326" y="4780435"/>
                </a:lnTo>
                <a:lnTo>
                  <a:pt x="0" y="478043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88512" y="573190"/>
            <a:ext cx="5799528" cy="455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6455" lvl="1" indent="-423545" algn="l">
              <a:lnSpc>
                <a:spcPts val="3295"/>
              </a:lnSpc>
              <a:buAutoNum type="arabicPeriod"/>
            </a:pPr>
            <a:r>
              <a:rPr lang="en-US" sz="3920" spc="23">
                <a:solidFill>
                  <a:srgbClr val="FEFAF1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NAP - 245 KM</a:t>
            </a:r>
            <a:endParaRPr lang="en-US" sz="3920" spc="23">
              <a:solidFill>
                <a:srgbClr val="FEFAF1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  <p:sp>
        <p:nvSpPr>
          <p:cNvPr id="16" name="TextBox 16"/>
          <p:cNvSpPr txBox="1"/>
          <p:nvPr/>
        </p:nvSpPr>
        <p:spPr>
          <a:xfrm rot="-139097">
            <a:off x="4891731" y="438943"/>
            <a:ext cx="16073707" cy="1055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3340" spc="500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ALSÓBODOK - ALSÓCSITÁR - NAGYSZOMBAT - DRINY - KOMÁROM - NYÚL</a:t>
            </a:r>
            <a:endParaRPr lang="en-US" sz="3340" spc="500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  <p:sp>
        <p:nvSpPr>
          <p:cNvPr id="17" name="Freeform 17"/>
          <p:cNvSpPr/>
          <p:nvPr/>
        </p:nvSpPr>
        <p:spPr>
          <a:xfrm rot="-865095">
            <a:off x="4151554" y="4800399"/>
            <a:ext cx="2525899" cy="686202"/>
          </a:xfrm>
          <a:custGeom>
            <a:avLst/>
            <a:gdLst/>
            <a:ahLst/>
            <a:cxnLst/>
            <a:rect l="l" t="t" r="r" b="b"/>
            <a:pathLst>
              <a:path w="2525899" h="686202">
                <a:moveTo>
                  <a:pt x="0" y="0"/>
                </a:moveTo>
                <a:lnTo>
                  <a:pt x="2525899" y="0"/>
                </a:lnTo>
                <a:lnTo>
                  <a:pt x="2525899" y="686202"/>
                </a:lnTo>
                <a:lnTo>
                  <a:pt x="0" y="6862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 rot="-139097">
            <a:off x="14268933" y="8694117"/>
            <a:ext cx="3459354" cy="494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5"/>
              </a:lnSpc>
            </a:pPr>
            <a:r>
              <a:rPr lang="en-US" sz="3140" spc="470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NAGYSZOMBAT</a:t>
            </a:r>
            <a:endParaRPr lang="en-US" sz="3140" spc="470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grpSp>
        <p:nvGrpSpPr>
          <p:cNvPr id="3" name="Group 3"/>
          <p:cNvGrpSpPr/>
          <p:nvPr/>
        </p:nvGrpSpPr>
        <p:grpSpPr>
          <a:xfrm rot="207570">
            <a:off x="11409622" y="266296"/>
            <a:ext cx="6686363" cy="6566016"/>
            <a:chOff x="0" y="0"/>
            <a:chExt cx="718276" cy="7053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8276" cy="705348"/>
            </a:xfrm>
            <a:custGeom>
              <a:avLst/>
              <a:gdLst/>
              <a:ahLst/>
              <a:cxnLst/>
              <a:rect l="l" t="t" r="r" b="b"/>
              <a:pathLst>
                <a:path w="718276" h="705348">
                  <a:moveTo>
                    <a:pt x="0" y="0"/>
                  </a:moveTo>
                  <a:lnTo>
                    <a:pt x="718276" y="0"/>
                  </a:lnTo>
                  <a:lnTo>
                    <a:pt x="718276" y="705348"/>
                  </a:lnTo>
                  <a:lnTo>
                    <a:pt x="0" y="705348"/>
                  </a:lnTo>
                  <a:close/>
                </a:path>
              </a:pathLst>
            </a:custGeom>
            <a:blipFill>
              <a:blip r:embed="rId2"/>
              <a:stretch>
                <a:fillRect t="-17888" b="-1788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 rot="-263289">
            <a:off x="248815" y="2886361"/>
            <a:ext cx="10756197" cy="5969194"/>
            <a:chOff x="0" y="0"/>
            <a:chExt cx="1271002" cy="7053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71002" cy="705348"/>
            </a:xfrm>
            <a:custGeom>
              <a:avLst/>
              <a:gdLst/>
              <a:ahLst/>
              <a:cxnLst/>
              <a:rect l="l" t="t" r="r" b="b"/>
              <a:pathLst>
                <a:path w="1271002" h="705348">
                  <a:moveTo>
                    <a:pt x="0" y="0"/>
                  </a:moveTo>
                  <a:lnTo>
                    <a:pt x="1271002" y="0"/>
                  </a:lnTo>
                  <a:lnTo>
                    <a:pt x="1271002" y="705348"/>
                  </a:lnTo>
                  <a:lnTo>
                    <a:pt x="0" y="705348"/>
                  </a:lnTo>
                  <a:close/>
                </a:path>
              </a:pathLst>
            </a:custGeom>
            <a:blipFill>
              <a:blip r:embed="rId3"/>
              <a:stretch>
                <a:fillRect t="-17573" b="-17573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820020">
            <a:off x="-1135334" y="8902426"/>
            <a:ext cx="6639767" cy="1832432"/>
          </a:xfrm>
          <a:custGeom>
            <a:avLst/>
            <a:gdLst/>
            <a:ahLst/>
            <a:cxnLst/>
            <a:rect l="l" t="t" r="r" b="b"/>
            <a:pathLst>
              <a:path w="6639767" h="1832432">
                <a:moveTo>
                  <a:pt x="0" y="0"/>
                </a:moveTo>
                <a:lnTo>
                  <a:pt x="6639767" y="0"/>
                </a:lnTo>
                <a:lnTo>
                  <a:pt x="6639767" y="1832431"/>
                </a:lnTo>
                <a:lnTo>
                  <a:pt x="0" y="18324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524" r="-24524" b="-306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980627" y="8925267"/>
            <a:ext cx="5619320" cy="1082156"/>
          </a:xfrm>
          <a:custGeom>
            <a:avLst/>
            <a:gdLst/>
            <a:ahLst/>
            <a:cxnLst/>
            <a:rect l="l" t="t" r="r" b="b"/>
            <a:pathLst>
              <a:path w="5619320" h="1082156">
                <a:moveTo>
                  <a:pt x="0" y="0"/>
                </a:moveTo>
                <a:lnTo>
                  <a:pt x="5619320" y="0"/>
                </a:lnTo>
                <a:lnTo>
                  <a:pt x="5619320" y="1082156"/>
                </a:lnTo>
                <a:lnTo>
                  <a:pt x="0" y="10821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254626" y="5383523"/>
            <a:ext cx="4996356" cy="4623900"/>
          </a:xfrm>
          <a:custGeom>
            <a:avLst/>
            <a:gdLst/>
            <a:ahLst/>
            <a:cxnLst/>
            <a:rect l="l" t="t" r="r" b="b"/>
            <a:pathLst>
              <a:path w="4996356" h="4623900">
                <a:moveTo>
                  <a:pt x="0" y="0"/>
                </a:moveTo>
                <a:lnTo>
                  <a:pt x="4996355" y="0"/>
                </a:lnTo>
                <a:lnTo>
                  <a:pt x="4996355" y="4623900"/>
                </a:lnTo>
                <a:lnTo>
                  <a:pt x="0" y="4623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175992" y="626859"/>
            <a:ext cx="6901843" cy="1457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5"/>
              </a:lnSpc>
            </a:pPr>
            <a:r>
              <a:rPr lang="en-US" sz="5020" spc="30">
                <a:solidFill>
                  <a:srgbClr val="FEFAF1"/>
                </a:solidFill>
                <a:latin typeface="Vidaloka" panose="02000504000000020004"/>
                <a:ea typeface="Vidaloka" panose="02000504000000020004"/>
                <a:cs typeface="Vidaloka" panose="02000504000000020004"/>
                <a:sym typeface="Vidaloka" panose="02000504000000020004"/>
              </a:rPr>
              <a:t>ENERGIAGYŰJTÉS A TÚRÁHOZ</a:t>
            </a:r>
            <a:endParaRPr lang="en-US" sz="5020" spc="30">
              <a:solidFill>
                <a:srgbClr val="FEFAF1"/>
              </a:solidFill>
              <a:latin typeface="Vidaloka" panose="02000504000000020004"/>
              <a:ea typeface="Vidaloka" panose="02000504000000020004"/>
              <a:cs typeface="Vidaloka" panose="02000504000000020004"/>
              <a:sym typeface="Vidaloka" panose="020005040000000200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 rot="0">
            <a:off x="441539" y="149450"/>
            <a:ext cx="11006918" cy="7926265"/>
            <a:chOff x="0" y="0"/>
            <a:chExt cx="3136392" cy="2258568"/>
          </a:xfrm>
        </p:grpSpPr>
        <p:sp>
          <p:nvSpPr>
            <p:cNvPr id="4" name="Freeform 4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2"/>
              <a:stretch>
                <a:fillRect t="-4219" b="-421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3"/>
              <a:stretch>
                <a:fillRect l="-8" r="-8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5308181" y="7542239"/>
            <a:ext cx="4620437" cy="2493042"/>
          </a:xfrm>
          <a:custGeom>
            <a:avLst/>
            <a:gdLst/>
            <a:ahLst/>
            <a:cxnLst/>
            <a:rect l="l" t="t" r="r" b="b"/>
            <a:pathLst>
              <a:path w="4620437" h="2493042">
                <a:moveTo>
                  <a:pt x="0" y="0"/>
                </a:moveTo>
                <a:lnTo>
                  <a:pt x="4620437" y="0"/>
                </a:lnTo>
                <a:lnTo>
                  <a:pt x="4620437" y="2493041"/>
                </a:lnTo>
                <a:lnTo>
                  <a:pt x="0" y="24930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60933" y="7542239"/>
            <a:ext cx="2007036" cy="3432123"/>
          </a:xfrm>
          <a:custGeom>
            <a:avLst/>
            <a:gdLst/>
            <a:ahLst/>
            <a:cxnLst/>
            <a:rect l="l" t="t" r="r" b="b"/>
            <a:pathLst>
              <a:path w="2007036" h="3432123">
                <a:moveTo>
                  <a:pt x="0" y="0"/>
                </a:moveTo>
                <a:lnTo>
                  <a:pt x="2007036" y="0"/>
                </a:lnTo>
                <a:lnTo>
                  <a:pt x="2007036" y="3432122"/>
                </a:lnTo>
                <a:lnTo>
                  <a:pt x="0" y="34321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625510" y="3930042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03893" y="884645"/>
            <a:ext cx="3784107" cy="5045476"/>
          </a:xfrm>
          <a:custGeom>
            <a:avLst/>
            <a:gdLst/>
            <a:ahLst/>
            <a:cxnLst/>
            <a:rect l="l" t="t" r="r" b="b"/>
            <a:pathLst>
              <a:path w="3784107" h="5045476">
                <a:moveTo>
                  <a:pt x="0" y="0"/>
                </a:moveTo>
                <a:lnTo>
                  <a:pt x="3784107" y="0"/>
                </a:lnTo>
                <a:lnTo>
                  <a:pt x="3784107" y="5045476"/>
                </a:lnTo>
                <a:lnTo>
                  <a:pt x="0" y="50454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 rot="-139097">
            <a:off x="2446962" y="8448518"/>
            <a:ext cx="5196597" cy="53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3340" spc="500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DRINY-BARLANG</a:t>
            </a:r>
            <a:endParaRPr lang="en-US" sz="3340" spc="500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  <p:sp>
        <p:nvSpPr>
          <p:cNvPr id="11" name="TextBox 11"/>
          <p:cNvSpPr txBox="1"/>
          <p:nvPr/>
        </p:nvSpPr>
        <p:spPr>
          <a:xfrm rot="-139097">
            <a:off x="14660423" y="225784"/>
            <a:ext cx="5196597" cy="531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3340" spc="500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ALSÓCSITÁR</a:t>
            </a:r>
            <a:endParaRPr lang="en-US" sz="3340" spc="500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08701" y="1413527"/>
            <a:ext cx="6002226" cy="6682640"/>
          </a:xfrm>
          <a:custGeom>
            <a:avLst/>
            <a:gdLst/>
            <a:ahLst/>
            <a:cxnLst/>
            <a:rect l="l" t="t" r="r" b="b"/>
            <a:pathLst>
              <a:path w="6002226" h="6682640">
                <a:moveTo>
                  <a:pt x="0" y="0"/>
                </a:moveTo>
                <a:lnTo>
                  <a:pt x="6002226" y="0"/>
                </a:lnTo>
                <a:lnTo>
                  <a:pt x="6002226" y="6682640"/>
                </a:lnTo>
                <a:lnTo>
                  <a:pt x="0" y="6682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 rot="0">
            <a:off x="1028700" y="2578801"/>
            <a:ext cx="11785850" cy="8487186"/>
            <a:chOff x="0" y="0"/>
            <a:chExt cx="3136392" cy="2258568"/>
          </a:xfrm>
        </p:grpSpPr>
        <p:sp>
          <p:nvSpPr>
            <p:cNvPr id="5" name="Freeform 5"/>
            <p:cNvSpPr/>
            <p:nvPr/>
          </p:nvSpPr>
          <p:spPr>
            <a:xfrm>
              <a:off x="114300" y="125984"/>
              <a:ext cx="2882900" cy="1993900"/>
            </a:xfrm>
            <a:custGeom>
              <a:avLst/>
              <a:gdLst/>
              <a:ahLst/>
              <a:cxnLst/>
              <a:rect l="l" t="t" r="r" b="b"/>
              <a:pathLst>
                <a:path w="2882900" h="1993900">
                  <a:moveTo>
                    <a:pt x="2882900" y="1993900"/>
                  </a:moveTo>
                  <a:lnTo>
                    <a:pt x="0" y="1993900"/>
                  </a:lnTo>
                  <a:lnTo>
                    <a:pt x="0" y="0"/>
                  </a:lnTo>
                  <a:lnTo>
                    <a:pt x="2882900" y="0"/>
                  </a:lnTo>
                  <a:lnTo>
                    <a:pt x="2882900" y="1993900"/>
                  </a:lnTo>
                  <a:close/>
                </a:path>
              </a:pathLst>
            </a:custGeom>
            <a:blipFill>
              <a:blip r:embed="rId4"/>
              <a:stretch>
                <a:fillRect t="-4219" b="-421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-1016"/>
              <a:ext cx="3136392" cy="2258568"/>
            </a:xfrm>
            <a:custGeom>
              <a:avLst/>
              <a:gdLst/>
              <a:ahLst/>
              <a:cxnLst/>
              <a:rect l="l" t="t" r="r" b="b"/>
              <a:pathLst>
                <a:path w="3136392" h="2258568">
                  <a:moveTo>
                    <a:pt x="3136392" y="2258568"/>
                  </a:moveTo>
                  <a:lnTo>
                    <a:pt x="0" y="2258568"/>
                  </a:lnTo>
                  <a:lnTo>
                    <a:pt x="0" y="0"/>
                  </a:lnTo>
                  <a:lnTo>
                    <a:pt x="3136392" y="0"/>
                  </a:lnTo>
                  <a:lnTo>
                    <a:pt x="3136392" y="2258568"/>
                  </a:lnTo>
                  <a:close/>
                </a:path>
              </a:pathLst>
            </a:custGeom>
            <a:blipFill>
              <a:blip r:embed="rId5"/>
              <a:stretch>
                <a:fillRect l="-8" r="-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8019283" y="2414280"/>
            <a:ext cx="870757" cy="1419713"/>
          </a:xfrm>
          <a:custGeom>
            <a:avLst/>
            <a:gdLst/>
            <a:ahLst/>
            <a:cxnLst/>
            <a:rect l="l" t="t" r="r" b="b"/>
            <a:pathLst>
              <a:path w="870757" h="1419713">
                <a:moveTo>
                  <a:pt x="0" y="0"/>
                </a:moveTo>
                <a:lnTo>
                  <a:pt x="870757" y="0"/>
                </a:lnTo>
                <a:lnTo>
                  <a:pt x="870757" y="1419713"/>
                </a:lnTo>
                <a:lnTo>
                  <a:pt x="0" y="1419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280642" y="8096167"/>
            <a:ext cx="4647691" cy="1926855"/>
          </a:xfrm>
          <a:custGeom>
            <a:avLst/>
            <a:gdLst/>
            <a:ahLst/>
            <a:cxnLst/>
            <a:rect l="l" t="t" r="r" b="b"/>
            <a:pathLst>
              <a:path w="4647691" h="1926855">
                <a:moveTo>
                  <a:pt x="0" y="0"/>
                </a:moveTo>
                <a:lnTo>
                  <a:pt x="4647691" y="0"/>
                </a:lnTo>
                <a:lnTo>
                  <a:pt x="4647691" y="1926855"/>
                </a:lnTo>
                <a:lnTo>
                  <a:pt x="0" y="19268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8346" y="465436"/>
            <a:ext cx="4767719" cy="6356958"/>
          </a:xfrm>
          <a:custGeom>
            <a:avLst/>
            <a:gdLst/>
            <a:ahLst/>
            <a:cxnLst/>
            <a:rect l="l" t="t" r="r" b="b"/>
            <a:pathLst>
              <a:path w="4767719" h="6356958">
                <a:moveTo>
                  <a:pt x="0" y="0"/>
                </a:moveTo>
                <a:lnTo>
                  <a:pt x="4767719" y="0"/>
                </a:lnTo>
                <a:lnTo>
                  <a:pt x="476771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276087" y="1413527"/>
            <a:ext cx="5803901" cy="4352926"/>
          </a:xfrm>
          <a:custGeom>
            <a:avLst/>
            <a:gdLst/>
            <a:ahLst/>
            <a:cxnLst/>
            <a:rect l="l" t="t" r="r" b="b"/>
            <a:pathLst>
              <a:path w="5803901" h="4352926">
                <a:moveTo>
                  <a:pt x="0" y="0"/>
                </a:moveTo>
                <a:lnTo>
                  <a:pt x="5803901" y="0"/>
                </a:lnTo>
                <a:lnTo>
                  <a:pt x="5803901" y="4352926"/>
                </a:lnTo>
                <a:lnTo>
                  <a:pt x="0" y="435292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 rot="-139097">
            <a:off x="8464231" y="265106"/>
            <a:ext cx="6244265" cy="637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5"/>
              </a:lnSpc>
            </a:pPr>
            <a:r>
              <a:rPr lang="en-US" sz="4140" spc="620">
                <a:solidFill>
                  <a:srgbClr val="FFFFFF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KOMÁROM</a:t>
            </a:r>
            <a:endParaRPr lang="en-US" sz="4140" spc="620">
              <a:solidFill>
                <a:srgbClr val="FFFFFF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13111" b="-13111"/>
            </a:stretch>
          </a:blipFill>
        </p:spPr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rcRect t="21740" b="21740"/>
          <a:stretch>
            <a:fillRect/>
          </a:stretch>
        </p:blipFill>
        <p:spPr>
          <a:xfrm>
            <a:off x="618574" y="430572"/>
            <a:ext cx="9382991" cy="9427957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0978203" y="430572"/>
            <a:ext cx="3859157" cy="4769745"/>
          </a:xfrm>
          <a:custGeom>
            <a:avLst/>
            <a:gdLst/>
            <a:ahLst/>
            <a:cxnLst/>
            <a:rect l="l" t="t" r="r" b="b"/>
            <a:pathLst>
              <a:path w="3859157" h="4769745">
                <a:moveTo>
                  <a:pt x="0" y="0"/>
                </a:moveTo>
                <a:lnTo>
                  <a:pt x="3859157" y="0"/>
                </a:lnTo>
                <a:lnTo>
                  <a:pt x="3859157" y="4769745"/>
                </a:lnTo>
                <a:lnTo>
                  <a:pt x="0" y="47697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508550" y="6422160"/>
            <a:ext cx="3136467" cy="3436369"/>
          </a:xfrm>
          <a:custGeom>
            <a:avLst/>
            <a:gdLst/>
            <a:ahLst/>
            <a:cxnLst/>
            <a:rect l="l" t="t" r="r" b="b"/>
            <a:pathLst>
              <a:path w="3136467" h="3436369">
                <a:moveTo>
                  <a:pt x="0" y="0"/>
                </a:moveTo>
                <a:lnTo>
                  <a:pt x="3136467" y="0"/>
                </a:lnTo>
                <a:lnTo>
                  <a:pt x="3136467" y="3436369"/>
                </a:lnTo>
                <a:lnTo>
                  <a:pt x="0" y="34363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 rot="-139097">
            <a:off x="6079844" y="7851535"/>
            <a:ext cx="8268231" cy="558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5"/>
              </a:lnSpc>
            </a:pPr>
            <a:r>
              <a:rPr lang="en-US" sz="3540" spc="530">
                <a:solidFill>
                  <a:srgbClr val="000000"/>
                </a:solidFill>
                <a:latin typeface="Special Elite" panose="02000506000000020004"/>
                <a:ea typeface="Special Elite" panose="02000506000000020004"/>
                <a:cs typeface="Special Elite" panose="02000506000000020004"/>
                <a:sym typeface="Special Elite" panose="02000506000000020004"/>
              </a:rPr>
              <a:t>MINDEN JÓ, HA A VÉGE JÓ!</a:t>
            </a:r>
            <a:endParaRPr lang="en-US" sz="3540" spc="530">
              <a:solidFill>
                <a:srgbClr val="000000"/>
              </a:solidFill>
              <a:latin typeface="Special Elite" panose="02000506000000020004"/>
              <a:ea typeface="Special Elite" panose="02000506000000020004"/>
              <a:cs typeface="Special Elite" panose="02000506000000020004"/>
              <a:sym typeface="Special Elite" panose="02000506000000020004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-1615440" y="279400"/>
            <a:ext cx="60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WPS Presentation</Application>
  <PresentationFormat>On-screen Show (4:3)</PresentationFormat>
  <Paragraphs>52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SimSun</vt:lpstr>
      <vt:lpstr>Wingdings</vt:lpstr>
      <vt:lpstr>Special Elite</vt:lpstr>
      <vt:lpstr>Arial</vt:lpstr>
      <vt:lpstr>Vidaloka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Collage Vintage My Journey Presentation</dc:title>
  <dc:creator/>
  <cp:lastModifiedBy>Anita Nagyné Németh</cp:lastModifiedBy>
  <cp:revision>2</cp:revision>
  <dcterms:created xsi:type="dcterms:W3CDTF">2006-08-16T00:00:00Z</dcterms:created>
  <dcterms:modified xsi:type="dcterms:W3CDTF">2026-05-21T09:58:55Z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28671EFDCB944D96A0DC5B55B5232055_12</vt:lpwstr>
  </property>
  <property fmtid="{D5CDD505-2E9C-101B-9397-08002B2CF9AE}" pid="3" name="KSOProductBuildVer">
    <vt:lpwstr>1033-12.2.0.22549</vt:lpwstr>
  </property>
</Properties>
</file>